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693400" cy="7561263"/>
  <p:notesSz cx="6858000" cy="9144000"/>
  <p:defaultTextStyle>
    <a:defPPr>
      <a:defRPr lang="en-US"/>
    </a:defPPr>
    <a:lvl1pPr marL="0" algn="l" defTabSz="104305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521528" algn="l" defTabSz="104305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043056" algn="l" defTabSz="104305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1564584" algn="l" defTabSz="104305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2086112" algn="l" defTabSz="104305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2607640" algn="l" defTabSz="104305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3129168" algn="l" defTabSz="104305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3650696" algn="l" defTabSz="104305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4172224" algn="l" defTabSz="1043056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5" d="100"/>
          <a:sy n="115" d="100"/>
        </p:scale>
        <p:origin x="-984" y="-96"/>
      </p:cViewPr>
      <p:guideLst>
        <p:guide orient="horz" pos="2382"/>
        <p:guide pos="33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 userDrawn="1"/>
        </p:nvSpPr>
        <p:spPr>
          <a:xfrm>
            <a:off x="8587060" y="353536"/>
            <a:ext cx="18002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endParaRPr lang="en-GB" sz="800" dirty="0">
              <a:solidFill>
                <a:schemeClr val="tx1">
                  <a:lumMod val="65000"/>
                  <a:lumOff val="35000"/>
                </a:schemeClr>
              </a:solidFill>
              <a:latin typeface="Trebuchet MS" pitchFamily="34" charset="0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78147" y="1908423"/>
            <a:ext cx="2520627" cy="4968552"/>
          </a:xfrm>
        </p:spPr>
        <p:txBody>
          <a:bodyPr/>
          <a:lstStyle/>
          <a:p>
            <a:pPr lvl="0"/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1"/>
          </p:nvPr>
        </p:nvSpPr>
        <p:spPr>
          <a:xfrm>
            <a:off x="3474491" y="1981200"/>
            <a:ext cx="3672409" cy="1223367"/>
          </a:xfrm>
        </p:spPr>
        <p:txBody>
          <a:bodyPr numCol="2"/>
          <a:lstStyle>
            <a:lvl1pPr>
              <a:defRPr/>
            </a:lvl1pPr>
          </a:lstStyle>
          <a:p>
            <a:pPr lvl="0"/>
            <a:endParaRPr lang="en-US" dirty="0" smtClean="0"/>
          </a:p>
          <a:p>
            <a:pPr lvl="0"/>
            <a:endParaRPr lang="en-US" dirty="0" smtClean="0"/>
          </a:p>
          <a:p>
            <a:pPr lvl="0"/>
            <a:endParaRPr lang="en-US" dirty="0" smtClean="0"/>
          </a:p>
          <a:p>
            <a:pPr lvl="0"/>
            <a:endParaRPr lang="en-US" dirty="0" smtClean="0"/>
          </a:p>
          <a:p>
            <a:pPr lvl="0"/>
            <a:endParaRPr lang="en-US" dirty="0" smtClean="0"/>
          </a:p>
          <a:p>
            <a:pPr lvl="0"/>
            <a:endParaRPr lang="en-US" dirty="0" smtClean="0"/>
          </a:p>
          <a:p>
            <a:pPr lvl="0"/>
            <a:endParaRPr lang="en-US" dirty="0" smtClean="0"/>
          </a:p>
          <a:p>
            <a:pPr lvl="0"/>
            <a:endParaRPr lang="en-US" dirty="0" smtClean="0"/>
          </a:p>
          <a:p>
            <a:pPr lvl="0"/>
            <a:endParaRPr lang="en-US" dirty="0" smtClean="0"/>
          </a:p>
          <a:p>
            <a:pPr lvl="0"/>
            <a:endParaRPr lang="en-US" dirty="0" smtClean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2"/>
          </p:nvPr>
        </p:nvSpPr>
        <p:spPr>
          <a:xfrm>
            <a:off x="3475038" y="4140200"/>
            <a:ext cx="3671887" cy="1296988"/>
          </a:xfrm>
        </p:spPr>
        <p:txBody>
          <a:bodyPr numCol="2"/>
          <a:lstStyle>
            <a:lvl1pPr>
              <a:defRPr/>
            </a:lvl1pPr>
          </a:lstStyle>
          <a:p>
            <a:pPr lvl="0"/>
            <a:endParaRPr lang="en-GB" dirty="0" smtClean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690938" y="6300788"/>
            <a:ext cx="3311525" cy="647700"/>
          </a:xfrm>
        </p:spPr>
        <p:txBody>
          <a:bodyPr numCol="2"/>
          <a:lstStyle/>
          <a:p>
            <a:pPr lvl="0"/>
            <a:endParaRPr lang="en-GB" dirty="0" smtClean="0"/>
          </a:p>
        </p:txBody>
      </p:sp>
      <p:sp>
        <p:nvSpPr>
          <p:cNvPr id="11" name="Text Placeholder 2"/>
          <p:cNvSpPr>
            <a:spLocks noGrp="1"/>
          </p:cNvSpPr>
          <p:nvPr>
            <p:ph type="body" sz="quarter" idx="14"/>
          </p:nvPr>
        </p:nvSpPr>
        <p:spPr>
          <a:xfrm>
            <a:off x="7839373" y="1908423"/>
            <a:ext cx="2520627" cy="4968229"/>
          </a:xfrm>
        </p:spPr>
        <p:txBody>
          <a:bodyPr/>
          <a:lstStyle/>
          <a:p>
            <a:pPr lvl="0"/>
            <a:endParaRPr lang="en-GB" dirty="0"/>
          </a:p>
        </p:txBody>
      </p:sp>
      <p:sp>
        <p:nvSpPr>
          <p:cNvPr id="12" name="Text Placeholder 6"/>
          <p:cNvSpPr>
            <a:spLocks noGrp="1"/>
          </p:cNvSpPr>
          <p:nvPr>
            <p:ph type="body" sz="quarter" idx="15"/>
          </p:nvPr>
        </p:nvSpPr>
        <p:spPr>
          <a:xfrm>
            <a:off x="5706740" y="339761"/>
            <a:ext cx="1728192" cy="200510"/>
          </a:xfrm>
        </p:spPr>
        <p:txBody>
          <a:bodyPr numCol="2"/>
          <a:lstStyle>
            <a:lvl1pPr>
              <a:defRPr/>
            </a:lvl1pPr>
          </a:lstStyle>
          <a:p>
            <a:pPr lvl="0"/>
            <a:endParaRPr lang="en-GB" dirty="0" smtClean="0"/>
          </a:p>
        </p:txBody>
      </p:sp>
      <p:sp>
        <p:nvSpPr>
          <p:cNvPr id="14" name="Text Placeholder 6"/>
          <p:cNvSpPr>
            <a:spLocks noGrp="1"/>
          </p:cNvSpPr>
          <p:nvPr>
            <p:ph type="body" sz="quarter" idx="16"/>
          </p:nvPr>
        </p:nvSpPr>
        <p:spPr>
          <a:xfrm>
            <a:off x="8678337" y="350069"/>
            <a:ext cx="1728192" cy="200510"/>
          </a:xfrm>
        </p:spPr>
        <p:txBody>
          <a:bodyPr numCol="2"/>
          <a:lstStyle>
            <a:lvl1pPr>
              <a:defRPr/>
            </a:lvl1pPr>
          </a:lstStyle>
          <a:p>
            <a:pPr lvl="0"/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7038470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/>
          <p:nvPr userDrawn="1"/>
        </p:nvPicPr>
        <p:blipFill>
          <a:blip r:embed="rId3"/>
          <a:stretch>
            <a:fillRect/>
          </a:stretch>
        </p:blipFill>
        <p:spPr>
          <a:xfrm>
            <a:off x="-4762" y="476"/>
            <a:ext cx="10702925" cy="756031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8148" y="1908423"/>
            <a:ext cx="2520280" cy="4968552"/>
          </a:xfrm>
          <a:prstGeom prst="rect">
            <a:avLst/>
          </a:prstGeom>
        </p:spPr>
        <p:txBody>
          <a:bodyPr vert="horz" lIns="0" tIns="0" rIns="0" bIns="0" rtlCol="0" anchor="t" anchorCtr="0">
            <a:normAutofit/>
          </a:bodyPr>
          <a:lstStyle/>
          <a:p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938988" y="1908423"/>
            <a:ext cx="2376264" cy="4968552"/>
          </a:xfrm>
          <a:prstGeom prst="rect">
            <a:avLst/>
          </a:prstGeom>
        </p:spPr>
        <p:txBody>
          <a:bodyPr vert="horz" lIns="0" tIns="0" rIns="0" bIns="0" rtlCol="0">
            <a:normAutofit/>
          </a:bodyPr>
          <a:lstStyle/>
          <a:p>
            <a:pPr lvl="0"/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643661" y="6372919"/>
            <a:ext cx="3431231" cy="576064"/>
          </a:xfrm>
          <a:prstGeom prst="rect">
            <a:avLst/>
          </a:prstGeom>
        </p:spPr>
        <p:txBody>
          <a:bodyPr vert="horz" lIns="0" tIns="0" rIns="0" bIns="0" rtlCol="0" anchor="t" anchorCtr="0"/>
          <a:lstStyle>
            <a:lvl1pPr algn="l">
              <a:defRPr sz="800">
                <a:solidFill>
                  <a:schemeClr val="tx1">
                    <a:lumMod val="65000"/>
                    <a:lumOff val="35000"/>
                  </a:schemeClr>
                </a:solidFill>
                <a:latin typeface="Trebuchet MS" pitchFamily="34" charset="0"/>
              </a:defRPr>
            </a:lvl1pPr>
          </a:lstStyle>
          <a:p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74492" y="4212679"/>
            <a:ext cx="3744416" cy="1224136"/>
          </a:xfrm>
          <a:prstGeom prst="rect">
            <a:avLst/>
          </a:prstGeom>
        </p:spPr>
        <p:txBody>
          <a:bodyPr vert="horz" lIns="0" tIns="0" rIns="0" bIns="0" rtlCol="0" anchor="t" anchorCtr="0"/>
          <a:lstStyle>
            <a:lvl1pPr algn="l">
              <a:defRPr sz="800">
                <a:solidFill>
                  <a:schemeClr val="tx1">
                    <a:lumMod val="65000"/>
                    <a:lumOff val="35000"/>
                  </a:schemeClr>
                </a:solidFill>
                <a:latin typeface="Trebuchet MS" pitchFamily="34" charset="0"/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546500" y="2052439"/>
            <a:ext cx="3672408" cy="1080120"/>
          </a:xfrm>
          <a:prstGeom prst="rect">
            <a:avLst/>
          </a:prstGeom>
        </p:spPr>
        <p:txBody>
          <a:bodyPr vert="horz" lIns="0" tIns="0" rIns="0" bIns="0" rtlCol="0" anchor="t" anchorCtr="0"/>
          <a:lstStyle>
            <a:lvl1pPr algn="l">
              <a:defRPr sz="800">
                <a:solidFill>
                  <a:schemeClr val="tx1">
                    <a:lumMod val="65000"/>
                    <a:lumOff val="35000"/>
                  </a:schemeClr>
                </a:solidFill>
                <a:latin typeface="Trebuchet MS" pitchFamily="34" charset="0"/>
              </a:defRPr>
            </a:lvl1pPr>
          </a:lstStyle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722409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1043056" rtl="0" eaLnBrk="1" latinLnBrk="0" hangingPunct="1">
        <a:spcBef>
          <a:spcPct val="0"/>
        </a:spcBef>
        <a:buNone/>
        <a:defRPr sz="800" kern="1200">
          <a:solidFill>
            <a:schemeClr val="tx1">
              <a:lumMod val="65000"/>
              <a:lumOff val="35000"/>
            </a:schemeClr>
          </a:solidFill>
          <a:latin typeface="Trebuchet MS" pitchFamily="34" charset="0"/>
          <a:ea typeface="+mj-ea"/>
          <a:cs typeface="+mj-cs"/>
        </a:defRPr>
      </a:lvl1pPr>
    </p:titleStyle>
    <p:bodyStyle>
      <a:lvl1pPr marL="0" indent="0" algn="l" defTabSz="1043056" rtl="0" eaLnBrk="1" latinLnBrk="0" hangingPunct="1">
        <a:spcBef>
          <a:spcPct val="20000"/>
        </a:spcBef>
        <a:buFont typeface="Arial" pitchFamily="34" charset="0"/>
        <a:buNone/>
        <a:defRPr sz="800" kern="1200">
          <a:solidFill>
            <a:schemeClr val="tx1">
              <a:lumMod val="65000"/>
              <a:lumOff val="35000"/>
            </a:schemeClr>
          </a:solidFill>
          <a:latin typeface="Trebuchet MS" pitchFamily="34" charset="0"/>
          <a:ea typeface="+mn-ea"/>
          <a:cs typeface="+mn-cs"/>
        </a:defRPr>
      </a:lvl1pPr>
      <a:lvl2pPr marL="847483" indent="-325955" algn="l" defTabSz="1043056" rtl="0" eaLnBrk="1" latinLnBrk="0" hangingPunct="1">
        <a:spcBef>
          <a:spcPct val="20000"/>
        </a:spcBef>
        <a:buFont typeface="Arial" pitchFamily="34" charset="0"/>
        <a:buChar char="–"/>
        <a:defRPr sz="800" kern="1200">
          <a:solidFill>
            <a:schemeClr val="tx1">
              <a:lumMod val="65000"/>
              <a:lumOff val="35000"/>
            </a:schemeClr>
          </a:solidFill>
          <a:latin typeface="Trebuchet MS" pitchFamily="34" charset="0"/>
          <a:ea typeface="+mn-ea"/>
          <a:cs typeface="+mn-cs"/>
        </a:defRPr>
      </a:lvl2pPr>
      <a:lvl3pPr marL="1303820" indent="-260764" algn="l" defTabSz="1043056" rtl="0" eaLnBrk="1" latinLnBrk="0" hangingPunct="1">
        <a:spcBef>
          <a:spcPct val="20000"/>
        </a:spcBef>
        <a:buFont typeface="Arial" pitchFamily="34" charset="0"/>
        <a:buChar char="•"/>
        <a:defRPr sz="800" kern="1200">
          <a:solidFill>
            <a:schemeClr val="tx1">
              <a:lumMod val="65000"/>
              <a:lumOff val="35000"/>
            </a:schemeClr>
          </a:solidFill>
          <a:latin typeface="Trebuchet MS" pitchFamily="34" charset="0"/>
          <a:ea typeface="+mn-ea"/>
          <a:cs typeface="+mn-cs"/>
        </a:defRPr>
      </a:lvl3pPr>
      <a:lvl4pPr marL="1825348" indent="-260764" algn="l" defTabSz="1043056" rtl="0" eaLnBrk="1" latinLnBrk="0" hangingPunct="1">
        <a:spcBef>
          <a:spcPct val="20000"/>
        </a:spcBef>
        <a:buFont typeface="Arial" pitchFamily="34" charset="0"/>
        <a:buChar char="–"/>
        <a:defRPr sz="800" kern="1200">
          <a:solidFill>
            <a:schemeClr val="tx1">
              <a:lumMod val="65000"/>
              <a:lumOff val="35000"/>
            </a:schemeClr>
          </a:solidFill>
          <a:latin typeface="Trebuchet MS" pitchFamily="34" charset="0"/>
          <a:ea typeface="+mn-ea"/>
          <a:cs typeface="+mn-cs"/>
        </a:defRPr>
      </a:lvl4pPr>
      <a:lvl5pPr marL="2346876" indent="-260764" algn="l" defTabSz="1043056" rtl="0" eaLnBrk="1" latinLnBrk="0" hangingPunct="1">
        <a:spcBef>
          <a:spcPct val="20000"/>
        </a:spcBef>
        <a:buFont typeface="Arial" pitchFamily="34" charset="0"/>
        <a:buChar char="»"/>
        <a:defRPr sz="800" kern="1200">
          <a:solidFill>
            <a:schemeClr val="tx1">
              <a:lumMod val="65000"/>
              <a:lumOff val="35000"/>
            </a:schemeClr>
          </a:solidFill>
          <a:latin typeface="Trebuchet MS" pitchFamily="34" charset="0"/>
          <a:ea typeface="+mn-ea"/>
          <a:cs typeface="+mn-cs"/>
        </a:defRPr>
      </a:lvl5pPr>
      <a:lvl6pPr marL="2868404" indent="-260764" algn="l" defTabSz="104305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932" indent="-260764" algn="l" defTabSz="104305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1460" indent="-260764" algn="l" defTabSz="104305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2988" indent="-260764" algn="l" defTabSz="1043056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528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3056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584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6112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640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9168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50696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2224" algn="l" defTabSz="1043056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8522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Danielle Malinen</dc:creator>
  <cp:lastModifiedBy>Danielle Malinen</cp:lastModifiedBy>
  <cp:revision>8</cp:revision>
  <dcterms:created xsi:type="dcterms:W3CDTF">2013-06-14T15:33:01Z</dcterms:created>
  <dcterms:modified xsi:type="dcterms:W3CDTF">2013-06-20T12:20:25Z</dcterms:modified>
</cp:coreProperties>
</file>

<file path=docProps/thumbnail.jpeg>
</file>