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7561263"/>
  <p:notesSz cx="6858000" cy="9144000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84" y="-96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8587060" y="353536"/>
            <a:ext cx="18002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800" dirty="0">
              <a:solidFill>
                <a:schemeClr val="tx1">
                  <a:lumMod val="65000"/>
                  <a:lumOff val="3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8147" y="1908423"/>
            <a:ext cx="2520627" cy="4968552"/>
          </a:xfrm>
        </p:spPr>
        <p:txBody>
          <a:bodyPr/>
          <a:lstStyle/>
          <a:p>
            <a:pPr lvl="0"/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4491" y="1981200"/>
            <a:ext cx="3672409" cy="1223367"/>
          </a:xfrm>
        </p:spPr>
        <p:txBody>
          <a:bodyPr numCol="2"/>
          <a:lstStyle>
            <a:lvl1pPr>
              <a:defRPr/>
            </a:lvl1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475038" y="4140200"/>
            <a:ext cx="3671887" cy="1296988"/>
          </a:xfrm>
        </p:spPr>
        <p:txBody>
          <a:bodyPr numCol="2"/>
          <a:lstStyle>
            <a:lvl1pPr>
              <a:defRPr/>
            </a:lvl1pPr>
          </a:lstStyle>
          <a:p>
            <a:pPr lvl="0"/>
            <a:endParaRPr lang="en-GB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90938" y="6300788"/>
            <a:ext cx="3311525" cy="647700"/>
          </a:xfrm>
        </p:spPr>
        <p:txBody>
          <a:bodyPr numCol="2"/>
          <a:lstStyle/>
          <a:p>
            <a:pPr lvl="0"/>
            <a:endParaRPr lang="en-GB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39373" y="1908423"/>
            <a:ext cx="2520627" cy="4968229"/>
          </a:xfrm>
        </p:spPr>
        <p:txBody>
          <a:bodyPr/>
          <a:lstStyle/>
          <a:p>
            <a:pPr lvl="0"/>
            <a:endParaRPr lang="en-GB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5706740" y="339761"/>
            <a:ext cx="1728192" cy="200510"/>
          </a:xfrm>
        </p:spPr>
        <p:txBody>
          <a:bodyPr numCol="2"/>
          <a:lstStyle>
            <a:lvl1pPr>
              <a:defRPr/>
            </a:lvl1pPr>
          </a:lstStyle>
          <a:p>
            <a:pPr lvl="0"/>
            <a:endParaRPr lang="en-GB" dirty="0" smtClean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8678337" y="350069"/>
            <a:ext cx="1728192" cy="200510"/>
          </a:xfrm>
        </p:spPr>
        <p:txBody>
          <a:bodyPr numCol="2"/>
          <a:lstStyle>
            <a:lvl1pPr>
              <a:defRPr/>
            </a:lvl1pPr>
          </a:lstStyle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0384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-4762" y="476"/>
            <a:ext cx="10702925" cy="75603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8" y="1908423"/>
            <a:ext cx="2520280" cy="496855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8988" y="1908423"/>
            <a:ext cx="2376264" cy="49685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43661" y="6372919"/>
            <a:ext cx="3431231" cy="57606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4492" y="4212679"/>
            <a:ext cx="3744416" cy="122413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6500" y="2052439"/>
            <a:ext cx="3672408" cy="108012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24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043056" rtl="0" eaLnBrk="1" latinLnBrk="0" hangingPunct="1">
        <a:spcBef>
          <a:spcPct val="0"/>
        </a:spcBef>
        <a:buNone/>
        <a:defRPr sz="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0" indent="0" algn="l" defTabSz="1043056" rtl="0" eaLnBrk="1" latinLnBrk="0" hangingPunct="1">
        <a:spcBef>
          <a:spcPct val="20000"/>
        </a:spcBef>
        <a:buFont typeface="Arial" pitchFamily="34" charset="0"/>
        <a:buNone/>
        <a:defRPr sz="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52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Malinen</dc:creator>
  <cp:lastModifiedBy>Danielle Malinen</cp:lastModifiedBy>
  <cp:revision>8</cp:revision>
  <dcterms:created xsi:type="dcterms:W3CDTF">2013-06-14T15:33:01Z</dcterms:created>
  <dcterms:modified xsi:type="dcterms:W3CDTF">2013-06-20T12:20:25Z</dcterms:modified>
</cp:coreProperties>
</file>